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4" r:id="rId25"/>
    <p:sldId id="282" r:id="rId26"/>
    <p:sldId id="285" r:id="rId27"/>
    <p:sldId id="286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F"/>
    <a:srgbClr val="00427A"/>
    <a:srgbClr val="009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9"/>
    <p:restoredTop sz="94680"/>
  </p:normalViewPr>
  <p:slideViewPr>
    <p:cSldViewPr snapToGrid="0">
      <p:cViewPr varScale="1">
        <p:scale>
          <a:sx n="133" d="100"/>
          <a:sy n="133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24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0411" TargetMode="External"/><Relationship Id="rId2" Type="http://schemas.openxmlformats.org/officeDocument/2006/relationships/hyperlink" Target="https://arxiv.org/abs/2212.12794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06.014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Parnell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DDF0-7F71-C659-1382-6A998C0F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dirty="0"/>
              <a:t>6</a:t>
            </a:r>
            <a:r>
              <a:rPr lang="en-IE" baseline="30000" dirty="0"/>
              <a:t>th</a:t>
            </a:r>
            <a:r>
              <a:rPr lang="en-IE" dirty="0"/>
              <a:t> October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009749"/>
                    </a:solidFill>
                  </a:rPr>
                  <a:t>Walk through one full forward pass manually</a:t>
                </a:r>
              </a:p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0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layers → 1 output (identity activations)</a:t>
                </a:r>
              </a:p>
              <a:p>
                <a:r>
                  <a:rPr lang="en-US" dirty="0"/>
                  <a:t>Given an input x, weights w, biases b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Go through on the board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57E0-EB23-116E-EC96-CF1E253A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24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3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Use AI by Hand Linear + Activation combo</a:t>
                </a:r>
              </a:p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A7CA84-483D-0D9D-146D-DB4B863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Multi-layered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39263" y="6356350"/>
            <a:ext cx="28527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10E-525F-42F7-F943-C6C1FF1B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E5A4-43C6-FD2C-8481-C5B76C09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D1C3_code.ipynb</a:t>
            </a:r>
          </a:p>
        </p:txBody>
      </p:sp>
    </p:spTree>
    <p:extLst>
      <p:ext uri="{BB962C8B-B14F-4D97-AF65-F5344CB8AC3E}">
        <p14:creationId xmlns:p14="http://schemas.microsoft.com/office/powerpoint/2010/main" val="30614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8B16-F77C-4502-E883-947833A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2BE41-29B7-DB52-F8D4-2A9E213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session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75756-92C0-C376-0050-04C81344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and read in detail one of the following three papers: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2"/>
              </a:rPr>
              <a:t>Graphcast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3"/>
              </a:rPr>
              <a:t>Aardvark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4"/>
              </a:rPr>
              <a:t>AIFS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a short (5 minute) presentation on one aspect you found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</a:rPr>
              <a:t>Make sure your computer is set up to run Linux (Ubuntu) and </a:t>
            </a:r>
            <a:r>
              <a:rPr lang="en-US" dirty="0" err="1">
                <a:solidFill>
                  <a:srgbClr val="00959F"/>
                </a:solidFill>
              </a:rPr>
              <a:t>Pytorch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1510</Words>
  <Application>Microsoft Macintosh PowerPoint</Application>
  <PresentationFormat>Widescreen</PresentationFormat>
  <Paragraphs>229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Courier New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Increasing the number of hidden layers</vt:lpstr>
      <vt:lpstr>Increasing the number of hidden layers 2</vt:lpstr>
      <vt:lpstr>Increasing the number of hidden layers 2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Common pitfalls</vt:lpstr>
      <vt:lpstr>A neural network for weather data</vt:lpstr>
      <vt:lpstr>Next class: training</vt:lpstr>
      <vt:lpstr>Summary</vt:lpstr>
      <vt:lpstr>Next class</vt:lpstr>
      <vt:lpstr>Afternoon session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22</cp:revision>
  <dcterms:created xsi:type="dcterms:W3CDTF">2025-09-24T09:34:21Z</dcterms:created>
  <dcterms:modified xsi:type="dcterms:W3CDTF">2025-09-24T11:27:51Z</dcterms:modified>
</cp:coreProperties>
</file>